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2" r:id="rId2"/>
  </p:sldMasterIdLst>
  <p:notesMasterIdLst>
    <p:notesMasterId r:id="rId19"/>
  </p:notesMasterIdLst>
  <p:sldIdLst>
    <p:sldId id="1483" r:id="rId3"/>
    <p:sldId id="1495" r:id="rId4"/>
    <p:sldId id="1576" r:id="rId5"/>
    <p:sldId id="1562" r:id="rId6"/>
    <p:sldId id="1563" r:id="rId7"/>
    <p:sldId id="1555" r:id="rId8"/>
    <p:sldId id="1577" r:id="rId9"/>
    <p:sldId id="1569" r:id="rId10"/>
    <p:sldId id="1499" r:id="rId11"/>
    <p:sldId id="1570" r:id="rId12"/>
    <p:sldId id="1560" r:id="rId13"/>
    <p:sldId id="1537" r:id="rId14"/>
    <p:sldId id="1565" r:id="rId15"/>
    <p:sldId id="1556" r:id="rId16"/>
    <p:sldId id="2012" r:id="rId17"/>
    <p:sldId id="1568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25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33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38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C5-E40F-FA13-765F-5326385E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93BE-104F-F99D-2683-99FB14FDA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282F-9F2F-7F8B-C5B2-3DE09E3D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D818-7E70-1A9F-A976-1E1FBE99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E7F3-0B5A-2D9E-1F84-3EBB9640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3106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C98D-CEA9-5CDA-AF62-5B99584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7D8A-73C3-F58E-988A-BD828CE1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786F9-21E6-286D-F3AD-73366269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4DEF-54B1-0FBB-3F6D-319A77288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53F59-605B-8457-64F0-4B4CAB98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436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86A4-6538-0057-16A6-80B056A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E86B-9860-3BAB-31E2-DDDE198D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CB4A-4610-32D0-6CD4-FD6D77D2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F9D0-4DC0-B4B4-3E90-16D34646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E23D-0AB3-33BB-25A2-BE629C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0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E3D-0FBF-8103-558F-2CAE31B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4319-9CAF-71F1-76D2-F0DFA75F1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3BCAE-27CA-8B5D-A988-021EEF35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56DA-599C-F9DC-3007-5E0FC839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EE4F4-C287-445A-7BCC-DFC50C30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43995-132A-CE4B-4593-D7B2E678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60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B90-A284-5395-C479-70641CDC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8929-46A7-EA23-F675-F141802D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8F975-4A48-259D-3054-461AFBABF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44330-3F06-CB53-4F5C-BE7165A8B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EB331-3C44-21FA-BBA2-31B83AE64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721D7-2FD9-4621-CFAB-660D1446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B5714-BF2F-EE03-AEBF-5272785F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188E4-CA01-3BDF-77E1-367D3247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8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4A7-2543-ED98-631C-FBC3E8C9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4133B-2107-240B-EBC8-56BCDE16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C1913-23EE-3FBE-D9C2-EE0DFC7F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60F9-454B-877C-CDA7-1C511B82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F5098-A5D6-206A-4BF4-CEC3E6756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29C49-2FA5-99C5-4DA7-568A9230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2B80-6898-1B6A-A894-F3BCD48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2309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B715-DB37-A352-36E3-9DFEF827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6DA3-56F4-2F5E-3BB2-DCC5C3C1E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77A8-AC54-2C54-6529-598BCEE2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7E2E-5B19-BD77-F1B3-3F817B95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D984-6E99-E778-B76A-3B0720E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675-7216-88DD-7B25-2992E988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76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CB64-399D-B879-C9E5-848A6D60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BF8B7-3D0C-F6FF-A9F7-65464E953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CE47-B8AD-8876-1E0C-D577FB69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44ADA-9CA1-1BC3-4DE2-BEC68C97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D1E9-B7C1-DFFE-50D0-BA0D1059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FD40-7DA1-A026-4F7C-49FE4AC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5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DEF-70F6-3313-8E8F-225F64C4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1C88A-2263-E6CD-340B-ADCF66D2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37993-C30C-361C-3AFF-7B3E766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6E23-7175-875E-A456-6F23EF1A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CBA2-3A7B-BB18-24F8-BB2283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463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DB118-B14B-B76F-B1A4-51AFC553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13-F027-9C28-E741-521382B2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4EE9-0BAA-24E0-EFF7-EEA691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583-DA70-0ABA-8D1A-C009D3C9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581-A636-EB28-BACC-80D4F490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698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49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5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3" y="4198409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E3E76792-476D-49BF-A12A-1443599FB6D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961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B2BF3E-22C6-4BA3-93ED-5F805933F1C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06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187275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9B001-23CB-4CF2-8F20-CFD73E9632C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0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51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80EC2-C2FB-4755-96A4-2C4EA7A67DD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530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32000"/>
            <a:ext cx="507492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36150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5080" y="2029968"/>
            <a:ext cx="507492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55080" y="2734056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6E4FAA-899B-4916-B7E6-835111880C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6063753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C8BB90-0EF9-4EE5-B7B3-CEDDB786305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47684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6E977-3DF9-49E7-B5A0-5251707DD60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59269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3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205B2E0A-3CDB-4890-9F42-B9D32E63B0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57108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9"/>
            <a:ext cx="10780776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FB48B5C9-B184-48B9-B08A-89660122DC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766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BC718-FCDE-48D2-938A-EC1EE020EE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5570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1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6" y="714377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3A79C7-4D33-4ADF-A7DB-608E5A6241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1396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38684-A71B-41F6-8183-C5723621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28BA-7F1D-C441-9347-3FD3B7B3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82AC-6D1D-C12F-D1FE-EBE545087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C221-9C72-6689-5111-165170058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C80D-1A7B-F188-4A2E-2B9D0D978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6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275" y="1993394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1591" y="5829749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4C6E4FAA-899B-4916-B7E6-835111880C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589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215729" y="1764407"/>
            <a:ext cx="5760846" cy="231031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lang="zh-CN" altLang="en-US" sz="48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箴  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9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课：工作的智慧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35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详细大纲：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1:7-9:18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、所罗门的箴言（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10:1-15:33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、智慧人的言语（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16:1-22:16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22:17-24:34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、希西家的人的誊录（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25:1-29:27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、亚古珥的真言（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30:1-30:33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、利慕伊勒王母亲的真言（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31:1-31:31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8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主题一：说话的智慧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主题二：理财的智慧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主题三：</a:t>
            </a:r>
            <a:r>
              <a:rPr kumimoji="0"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持家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主题四：工作的智慧</a:t>
            </a:r>
          </a:p>
        </p:txBody>
      </p:sp>
    </p:spTree>
    <p:extLst>
      <p:ext uri="{BB962C8B-B14F-4D97-AF65-F5344CB8AC3E}">
        <p14:creationId xmlns:p14="http://schemas.microsoft.com/office/powerpoint/2010/main" val="99806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一、人种什么就收什么。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人因口所结的果子，必饱得美福；人手所做的，必为自己的报应。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义人吃得饱足；恶人肚腹缺粮。</a:t>
            </a:r>
          </a:p>
        </p:txBody>
      </p:sp>
    </p:spTree>
    <p:extLst>
      <p:ext uri="{BB962C8B-B14F-4D97-AF65-F5344CB8AC3E}">
        <p14:creationId xmlns:p14="http://schemas.microsoft.com/office/powerpoint/2010/main" val="243566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懒惰人说：道上有猛狮，街上有壮狮。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门在枢纽转动，懒惰人在床上也是如此。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懒惰人放手在盘子里，就是向口撤回也以为劳乏。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懒惰人看自己比七个善于应对的人更有智慧。</a:t>
            </a:r>
          </a:p>
        </p:txBody>
      </p:sp>
    </p:spTree>
    <p:extLst>
      <p:ext uri="{BB962C8B-B14F-4D97-AF65-F5344CB8AC3E}">
        <p14:creationId xmlns:p14="http://schemas.microsoft.com/office/powerpoint/2010/main" val="23236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懒惰人哪，你去察看蚂蚁的动作就可得智慧。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蚂蚁没有元帅，没有官长，没有君王，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尚且在夏天预备食物，在收割时聚敛粮食。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懒惰人哪，你要睡到几时呢？你何时睡醒呢？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再睡片时，打盹片时，抱着手躺卧片时，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你的贫穷就必如强盗速来，你的缺乏彷佛拿兵器的人来到。</a:t>
            </a:r>
          </a:p>
        </p:txBody>
      </p:sp>
    </p:spTree>
    <p:extLst>
      <p:ext uri="{BB962C8B-B14F-4D97-AF65-F5344CB8AC3E}">
        <p14:creationId xmlns:p14="http://schemas.microsoft.com/office/powerpoint/2010/main" val="1317966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一、人种什么就收什么。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二、七项关于工作智慧的原则。</a:t>
            </a:r>
          </a:p>
        </p:txBody>
      </p:sp>
    </p:spTree>
    <p:extLst>
      <p:ext uri="{BB962C8B-B14F-4D97-AF65-F5344CB8AC3E}">
        <p14:creationId xmlns:p14="http://schemas.microsoft.com/office/powerpoint/2010/main" val="4025773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、付出勤劳。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诸般勤劳都有益处；嘴上多言乃致穷乏。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耕种自己田地的，必得饱食；追随虚浮的，却是无知。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耕种自己田地的，必得饱食；追随虚浮的，足受穷乏。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诚实人必多得福；想要急速发财的，不免受罚。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36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、发挥果效。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手懒的，要受贫穷；手勤的，却要富足。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夏天聚敛的，是智慧之子；收割时沉睡的，是贻羞之子。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懒惰的人不烤打猎所得的；殷勤的人却得宝贵的财物。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懒惰人羡慕，却无所得；殷勤人必得丰裕。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你看见办事殷勤的人吗？他必站在君王面前，必不站在下贱人面前。</a:t>
            </a:r>
          </a:p>
        </p:txBody>
      </p:sp>
    </p:spTree>
    <p:extLst>
      <p:ext uri="{BB962C8B-B14F-4D97-AF65-F5344CB8AC3E}">
        <p14:creationId xmlns:p14="http://schemas.microsoft.com/office/powerpoint/2010/main" val="302750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、善用资源。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家里无牛，槽头干净；土产加多乃凭牛力。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你要在外头预备工料，在田间办理整齐，然后建造房屋。</a:t>
            </a:r>
          </a:p>
        </p:txBody>
      </p:sp>
    </p:spTree>
    <p:extLst>
      <p:ext uri="{BB962C8B-B14F-4D97-AF65-F5344CB8AC3E}">
        <p14:creationId xmlns:p14="http://schemas.microsoft.com/office/powerpoint/2010/main" val="409087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、智慧管理。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你要详细知道你羊群的景况，留心料理你的牛群；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因为资财不能永有，冠冕岂能存到万代？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干草割去，嫩草发现，山上的菜蔬也被收敛。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羊羔之毛是为你作衣服；山羊是为作田地的价值，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并有母山羊奶够你吃，也够你的家眷吃，且够养你的婢女。</a:t>
            </a:r>
          </a:p>
        </p:txBody>
      </p:sp>
    </p:spTree>
    <p:extLst>
      <p:ext uri="{BB962C8B-B14F-4D97-AF65-F5344CB8AC3E}">
        <p14:creationId xmlns:p14="http://schemas.microsoft.com/office/powerpoint/2010/main" val="151699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、未雨绸缪。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夏天聚敛的，是智慧之子；收割时沉睡的，是贻羞之子。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懒惰人哪，你去察看蚂蚁的动作就可得智慧。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蚂蚁没有元帅，没有官长，没有君王，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尚且在夏天预备食物，在收割时聚敛粮食。</a:t>
            </a:r>
          </a:p>
        </p:txBody>
      </p:sp>
    </p:spTree>
    <p:extLst>
      <p:ext uri="{BB962C8B-B14F-4D97-AF65-F5344CB8AC3E}">
        <p14:creationId xmlns:p14="http://schemas.microsoft.com/office/powerpoint/2010/main" val="301010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、要有策略。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殷勤筹划的，足致丰裕；行事急躁的，都必缺乏。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计谋都凭筹算立定；打仗要凭智谋。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不先商议，所谋无效；谋士众多，所谋乃成。</a:t>
            </a:r>
          </a:p>
        </p:txBody>
      </p:sp>
    </p:spTree>
    <p:extLst>
      <p:ext uri="{BB962C8B-B14F-4D97-AF65-F5344CB8AC3E}">
        <p14:creationId xmlns:p14="http://schemas.microsoft.com/office/powerpoint/2010/main" val="189456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、交给上帝。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人心多有计谋；惟有耶和华的筹算才能立定。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心中的谋算在乎人；舌头的应对由于耶和华。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人一切所行的，在自己眼中看为清洁；惟有耶和华衡量人心。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你所做的，要交托耶和华，你所谋的，就必成立。</a:t>
            </a:r>
          </a:p>
        </p:txBody>
      </p:sp>
    </p:spTree>
    <p:extLst>
      <p:ext uri="{BB962C8B-B14F-4D97-AF65-F5344CB8AC3E}">
        <p14:creationId xmlns:p14="http://schemas.microsoft.com/office/powerpoint/2010/main" val="422325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74439C-9852-78AE-59C3-C8A6D9F6D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1" y="7776"/>
            <a:ext cx="531547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E40F3B-B1D8-C5E6-3584-58E225FF9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1" y="785937"/>
            <a:ext cx="3047999" cy="50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66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讨论问题：</a:t>
            </a:r>
          </a:p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在一个金融发达的社会，很多人想赚快钱、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Easy Money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，也有人甘心躺平吃社会福利；我们的看法如何？</a:t>
            </a:r>
          </a:p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在一个机器人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/AI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越来越普及的社会，人力的应用会受影响；有人提出国民收入的概念，你同意吗？你如何看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AI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对社会发展的影响？</a:t>
            </a:r>
          </a:p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今天，职场服事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职场宣教是基督徒们一个实际又切身的宣教领域；我们对此的看法如何？我们的工作中有无这样的经历？</a:t>
            </a:r>
          </a:p>
        </p:txBody>
      </p:sp>
    </p:spTree>
    <p:extLst>
      <p:ext uri="{BB962C8B-B14F-4D97-AF65-F5344CB8AC3E}">
        <p14:creationId xmlns:p14="http://schemas.microsoft.com/office/powerpoint/2010/main" val="262318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17088</TotalTime>
  <Words>1156</Words>
  <Application>Microsoft Office PowerPoint</Application>
  <PresentationFormat>Widescreen</PresentationFormat>
  <Paragraphs>91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SimSun</vt:lpstr>
      <vt:lpstr>Arial</vt:lpstr>
      <vt:lpstr>Calibri</vt:lpstr>
      <vt:lpstr>Calibri Light</vt:lpstr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47</cp:revision>
  <cp:lastPrinted>2022-08-25T22:16:15Z</cp:lastPrinted>
  <dcterms:created xsi:type="dcterms:W3CDTF">2022-08-05T17:02:08Z</dcterms:created>
  <dcterms:modified xsi:type="dcterms:W3CDTF">2022-11-05T04:44:49Z</dcterms:modified>
</cp:coreProperties>
</file>